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332" r:id="rId3"/>
    <p:sldId id="325" r:id="rId4"/>
    <p:sldId id="333" r:id="rId5"/>
    <p:sldId id="326" r:id="rId6"/>
    <p:sldId id="327" r:id="rId7"/>
    <p:sldId id="498" r:id="rId8"/>
    <p:sldId id="258" r:id="rId9"/>
    <p:sldId id="499" r:id="rId10"/>
    <p:sldId id="330" r:id="rId11"/>
    <p:sldId id="500" r:id="rId12"/>
    <p:sldId id="492" r:id="rId13"/>
    <p:sldId id="493" r:id="rId14"/>
    <p:sldId id="334" r:id="rId15"/>
    <p:sldId id="501" r:id="rId16"/>
    <p:sldId id="337" r:id="rId17"/>
    <p:sldId id="339" r:id="rId18"/>
    <p:sldId id="340" r:id="rId19"/>
    <p:sldId id="343" r:id="rId20"/>
    <p:sldId id="479" r:id="rId21"/>
    <p:sldId id="494" r:id="rId22"/>
    <p:sldId id="487" r:id="rId23"/>
    <p:sldId id="480" r:id="rId24"/>
    <p:sldId id="470" r:id="rId25"/>
    <p:sldId id="298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2020/04/08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2020/04/08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2020/04/08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2020.2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4/8/2020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2020/04/08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2020.2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added the ability to change the color of the header section of the homepage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Manual changes are required for popups in partner screens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Please refer to the upgrade guide for instructions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given the checkboxes and radio buttons a visual upgrade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Manual changes are required for checkboxes and radio buttons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Please refer to the upgrade guide for instructions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updated the version of NewtonSoft.JSON from 6.0.8 to 9.0.1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Manual changes are required to perform this upgrade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Please refer to the upgrade guide for instructions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0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7974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Language Resource 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5228855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 Studio plugin compatible with Visual Studio 2017 and 2019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Generates language resources apart from the five supported languages in Sage 300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Allows Sage 300 resources to be modified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Partners responsible for translation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Partners responsible for delivering assemblies to customers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Open Source access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Does not localize desktop resources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Does not address modifications of a4w.ini to support additional languages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3D6D5-42FD-47C8-BA7E-506CD54BFB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28" y="1355564"/>
            <a:ext cx="5853430" cy="50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Custom function added to Receipt Sample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function highlights the ability to customize the grid via a template and a custom function by hooking into the </a:t>
            </a:r>
            <a:r>
              <a:rPr lang="en-US" i="1" dirty="0"/>
              <a:t>columnBeforeDisplay</a:t>
            </a:r>
            <a:r>
              <a:rPr lang="en-US" dirty="0"/>
              <a:t> event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Order Entry Customization Sample 1 defect – corrected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Missing segment in URL in customization JavaScript prevented the customization from working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2020.2 release</a:t>
            </a:r>
          </a:p>
        </p:txBody>
      </p:sp>
    </p:spTree>
    <p:extLst>
      <p:ext uri="{BB962C8B-B14F-4D97-AF65-F5344CB8AC3E}">
        <p14:creationId xmlns:p14="http://schemas.microsoft.com/office/powerpoint/2010/main" val="280054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2020.1 to 2020.2 in </a:t>
            </a:r>
            <a:r>
              <a:rPr lang="en-US" b="1" dirty="0"/>
              <a:t>docs/upgrades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Sage300SDK_Drilldown.docx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Sage300SDK_LanguageResourceWizard.docx in </a:t>
            </a:r>
            <a:r>
              <a:rPr lang="en-US" b="1" dirty="0"/>
              <a:t>docs/wizards</a:t>
            </a:r>
          </a:p>
          <a:p>
            <a:pPr lvl="1">
              <a:lnSpc>
                <a:spcPct val="150000"/>
              </a:lnSpc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Partner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Issue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2019.2, Partner Icons are in the ../Online/Web/External folder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2020 and 2020.1, a defect with the Multiple Session implementation was been discovered where the application will look in the ../Online/Web/</a:t>
            </a:r>
            <a:r>
              <a:rPr lang="en-US" dirty="0">
                <a:highlight>
                  <a:srgbClr val="FFFF00"/>
                </a:highlight>
              </a:rPr>
              <a:t>OnPremise</a:t>
            </a:r>
            <a:r>
              <a:rPr lang="en-US" dirty="0"/>
              <a:t>/External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Reason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addition of the new segment in the URL was not accounted for in this area of the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Resolution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in 2020.2 to account for the additional segment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6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68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Issue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2020.1, partners could now participate in the drilldown framework from the web screens; however, if the DRILLDWNLK is not formatted in the business view, the Parameters string must be modified to known format to be compatible with the web and therefore requiring a change to the desktop as well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Reason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drilldown framework in the web screens expects this format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Resolution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a new token, DRILLDWNLK, in the drilldown framework that will pass the unformatted Parameters string to the framework and therefore transferring responsibility of this unformatted string to the partner’s endpoint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Allows partners not to have to format the Parameters string in the business view and therefore allowing the desktop drilldown to continue to work without changes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13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Patch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6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2020.2 is available in the “master” branch</a:t>
            </a:r>
          </a:p>
          <a:p>
            <a:pPr lvl="2"/>
            <a:r>
              <a:rPr lang="en-US" sz="2000" dirty="0"/>
              <a:t>2021.0 is available in the “develop” branch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2020.1 available in “release-2020.1”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PM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remain at 6.7.0.0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2020.2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 Resource Wizard (new in 2020.2)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2020.2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added the ability to change the color of the header section of the homepage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Changes made to the generated code to support this behavior for popups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Framework updated to support this behavior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1BFC9-A8F1-48B2-A4BC-5C1DB4A9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8" y="2884331"/>
            <a:ext cx="6926200" cy="38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2020.2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added the ability to change the color of the header section of the homepage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Changes made to the generated code to support this behavior for popups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Framework updated to support this behavior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2CB8C-5D36-493A-8F83-2EB0C9D7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8" y="2884331"/>
            <a:ext cx="6926200" cy="38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02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10108</TotalTime>
  <Words>897</Words>
  <Application>Microsoft Office PowerPoint</Application>
  <PresentationFormat>Widescreen</PresentationFormat>
  <Paragraphs>124</Paragraphs>
  <Slides>26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256</cp:revision>
  <dcterms:created xsi:type="dcterms:W3CDTF">2016-07-18T14:13:16Z</dcterms:created>
  <dcterms:modified xsi:type="dcterms:W3CDTF">2020-04-08T17:42:22Z</dcterms:modified>
</cp:coreProperties>
</file>